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7" r:id="rId4"/>
    <p:sldId id="306" r:id="rId5"/>
    <p:sldId id="288" r:id="rId6"/>
    <p:sldId id="258" r:id="rId7"/>
    <p:sldId id="308" r:id="rId8"/>
    <p:sldId id="276" r:id="rId9"/>
    <p:sldId id="277" r:id="rId10"/>
    <p:sldId id="278" r:id="rId11"/>
    <p:sldId id="279" r:id="rId12"/>
    <p:sldId id="259" r:id="rId13"/>
    <p:sldId id="260" r:id="rId14"/>
    <p:sldId id="261" r:id="rId15"/>
    <p:sldId id="265" r:id="rId16"/>
    <p:sldId id="262" r:id="rId17"/>
    <p:sldId id="263" r:id="rId18"/>
    <p:sldId id="266" r:id="rId19"/>
    <p:sldId id="264" r:id="rId20"/>
    <p:sldId id="307" r:id="rId21"/>
    <p:sldId id="267" r:id="rId22"/>
    <p:sldId id="268" r:id="rId23"/>
    <p:sldId id="270" r:id="rId24"/>
    <p:sldId id="271" r:id="rId25"/>
    <p:sldId id="272" r:id="rId26"/>
    <p:sldId id="273" r:id="rId27"/>
    <p:sldId id="274" r:id="rId28"/>
    <p:sldId id="275" r:id="rId29"/>
    <p:sldId id="280" r:id="rId30"/>
    <p:sldId id="281" r:id="rId31"/>
    <p:sldId id="282" r:id="rId32"/>
    <p:sldId id="283" r:id="rId33"/>
    <p:sldId id="284" r:id="rId34"/>
    <p:sldId id="285"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86" d="100"/>
          <a:sy n="86" d="100"/>
        </p:scale>
        <p:origin x="90"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9/29/2017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161930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9/29/2017 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943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9/29/2017 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8584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9/29/2017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9/29/2017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9/29/2017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9/29/2017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9/29/2017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load-balancer/load-balancer-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zure/mva" TargetMode="External"/><Relationship Id="rId3" Type="http://schemas.openxmlformats.org/officeDocument/2006/relationships/hyperlink" Target="http://azure.microsoft.com/" TargetMode="External"/><Relationship Id="rId7" Type="http://schemas.openxmlformats.org/officeDocument/2006/relationships/hyperlink" Target="https://myignite.microsoft.com/sessions?q=%22Hands-On%20Labs%22"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aka.ms/Azure/trial" TargetMode="External"/><Relationship Id="rId5" Type="http://schemas.openxmlformats.org/officeDocument/2006/relationships/hyperlink" Target="http://aka.ms/70-534" TargetMode="External"/><Relationship Id="rId10" Type="http://schemas.openxmlformats.org/officeDocument/2006/relationships/hyperlink" Target="http://aka.ms/MVA/70-533" TargetMode="External"/><Relationship Id="rId4" Type="http://schemas.openxmlformats.org/officeDocument/2006/relationships/hyperlink" Target="http://aka.ms/Azure/Shortcuts" TargetMode="External"/><Relationship Id="rId9" Type="http://schemas.openxmlformats.org/officeDocument/2006/relationships/hyperlink" Target="http://aka.ms/MVA/70-534"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virtual-network/virtual-networks-ns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How to prepare and take the Exam</a:t>
            </a:r>
          </a:p>
        </p:txBody>
      </p:sp>
      <p:sp>
        <p:nvSpPr>
          <p:cNvPr id="6" name="Text Placeholder 5"/>
          <p:cNvSpPr>
            <a:spLocks noGrp="1"/>
          </p:cNvSpPr>
          <p:nvPr>
            <p:ph type="body" sz="quarter" idx="10"/>
          </p:nvPr>
        </p:nvSpPr>
        <p:spPr>
          <a:xfrm>
            <a:off x="269239" y="1189495"/>
            <a:ext cx="11653523" cy="5373972"/>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or </a:t>
            </a:r>
            <a:r>
              <a:rPr lang="en-US" dirty="0">
                <a:hlinkClick r:id="rId4"/>
              </a:rPr>
              <a:t>aka.ms/Azure/Shortcuts</a:t>
            </a:r>
            <a:endParaRPr lang="en-US" dirty="0"/>
          </a:p>
          <a:p>
            <a:pPr lvl="1"/>
            <a:r>
              <a:rPr lang="en-US" b="1" dirty="0">
                <a:solidFill>
                  <a:srgbClr val="FF0000"/>
                </a:solidFill>
              </a:rPr>
              <a:t>Caveat Emptor! </a:t>
            </a:r>
            <a:r>
              <a:rPr lang="en-US" dirty="0"/>
              <a:t>Anything not in the exam </a:t>
            </a:r>
            <a:r>
              <a:rPr lang="en-US" dirty="0">
                <a:hlinkClick r:id="rId5"/>
              </a:rPr>
              <a:t>70-534 exam objectives</a:t>
            </a:r>
            <a:r>
              <a:rPr lang="en-US" dirty="0"/>
              <a:t>, future “previews”, or really old (</a:t>
            </a:r>
            <a:r>
              <a:rPr lang="en-US" b="1" dirty="0"/>
              <a:t>ASM</a:t>
            </a:r>
            <a:r>
              <a:rPr lang="en-US" dirty="0"/>
              <a:t>)</a:t>
            </a:r>
          </a:p>
          <a:p>
            <a:pPr lvl="1"/>
            <a:r>
              <a:rPr lang="en-US" dirty="0"/>
              <a:t>Get a </a:t>
            </a:r>
            <a:r>
              <a:rPr lang="en-US" dirty="0">
                <a:hlinkClick r:id="rId6"/>
              </a:rPr>
              <a:t>Free trial account</a:t>
            </a:r>
            <a:r>
              <a:rPr lang="en-US" dirty="0"/>
              <a:t>.</a:t>
            </a:r>
          </a:p>
          <a:p>
            <a:pPr lvl="1"/>
            <a:r>
              <a:rPr lang="en-US" dirty="0"/>
              <a:t>Ignite </a:t>
            </a:r>
            <a:r>
              <a:rPr lang="en-US" dirty="0">
                <a:hlinkClick r:id="rId7"/>
              </a:rPr>
              <a:t>Hands-On Workshops/Labs</a:t>
            </a:r>
            <a:endParaRPr lang="en-US" dirty="0"/>
          </a:p>
          <a:p>
            <a:pPr lvl="1"/>
            <a:r>
              <a:rPr lang="en-US" dirty="0">
                <a:hlinkClick r:id="rId8"/>
              </a:rPr>
              <a:t>Microsoft Virtual Academy</a:t>
            </a:r>
            <a:r>
              <a:rPr lang="en-US" dirty="0"/>
              <a:t> (MVA) </a:t>
            </a:r>
          </a:p>
          <a:p>
            <a:pPr marL="342900" lvl="1" indent="-342900">
              <a:buFont typeface="Arial" panose="020B0604020202020204" pitchFamily="34" charset="0"/>
              <a:buChar char="•"/>
            </a:pPr>
            <a:r>
              <a:rPr lang="en-US" sz="1600" dirty="0">
                <a:hlinkClick r:id="rId9"/>
              </a:rPr>
              <a:t>aka.ms/MVA/70-534</a:t>
            </a:r>
            <a:r>
              <a:rPr lang="en-US" sz="1600" dirty="0"/>
              <a:t> &amp; </a:t>
            </a:r>
            <a:r>
              <a:rPr lang="en-US" sz="1600" dirty="0">
                <a:hlinkClick r:id="rId10"/>
              </a:rPr>
              <a:t>aka.ms/MVA/70-533</a:t>
            </a:r>
            <a:endParaRPr lang="en-US" sz="1600" dirty="0"/>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u="sng" dirty="0">
                <a:hlinkClick r:id="rId3"/>
              </a:rPr>
              <a:t>Design Azure Resource Manager (ARM) networking (5–10%)</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PUBLIC PREVIEW</a:t>
            </a:r>
          </a:p>
        </p:txBody>
      </p:sp>
    </p:spTree>
    <p:extLst>
      <p:ext uri="{BB962C8B-B14F-4D97-AF65-F5344CB8AC3E}">
        <p14:creationId xmlns:p14="http://schemas.microsoft.com/office/powerpoint/2010/main" val="2291608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Tree>
    <p:extLst>
      <p:ext uri="{BB962C8B-B14F-4D97-AF65-F5344CB8AC3E}">
        <p14:creationId xmlns:p14="http://schemas.microsoft.com/office/powerpoint/2010/main" val="198213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4318</Words>
  <Application>Microsoft Office PowerPoint</Application>
  <PresentationFormat>Widescreen</PresentationFormat>
  <Paragraphs>674</Paragraphs>
  <Slides>50</Slides>
  <Notes>50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Exam 70-534 Architecting Microsoft Azure Solutions</vt:lpstr>
      <vt:lpstr>How to prepare and take the Exam</vt:lpstr>
      <vt:lpstr>#1 Design Azure Resource Manager (ARM) networking (5–10%)</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James Serra</cp:lastModifiedBy>
  <cp:revision>57</cp:revision>
  <dcterms:created xsi:type="dcterms:W3CDTF">2017-06-01T19:54:22Z</dcterms:created>
  <dcterms:modified xsi:type="dcterms:W3CDTF">2017-09-29T18:22:13Z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